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850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FEE654-C7F5-43C3-2B0D-959867B586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CA5576C-3470-0DA5-6CBD-E39C191A46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3CE284-08A5-F307-1142-0DA5C4EA8B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9AE36-D688-44B9-A303-AAA8C4900564}" type="datetimeFigureOut">
              <a:rPr lang="en-US" smtClean="0"/>
              <a:t>8/20/2024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AEDA45-476F-7D20-B10E-640307D819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7AB89E-2F42-C26D-AA5C-F05F0C97C1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A582B-9D83-40B6-94DC-F5CE8EDD14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12965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E8F120-FB0A-62EC-F536-C13312BDFE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DB15E94-0902-AF4D-8BCE-86EB04781A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87A9F3-DB1E-C70D-D7E6-8090E2BFE4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9AE36-D688-44B9-A303-AAA8C4900564}" type="datetimeFigureOut">
              <a:rPr lang="en-US" smtClean="0"/>
              <a:t>8/20/2024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22E460-C872-6B36-0D2D-F310F4FA64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D56253-F9A9-1041-A978-EDD41E299E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A582B-9D83-40B6-94DC-F5CE8EDD14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1089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651F7C4-B7C5-DBFD-0095-C6AA1498C3B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BF87FAF-8016-CBFB-ED29-B4CE785281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F6FDDC-2755-ACF0-E43A-154344F69C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9AE36-D688-44B9-A303-AAA8C4900564}" type="datetimeFigureOut">
              <a:rPr lang="en-US" smtClean="0"/>
              <a:t>8/20/2024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30716C-4B14-0708-5358-10F8065E06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049104-D6A9-246A-1755-6BE04721D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A582B-9D83-40B6-94DC-F5CE8EDD14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9064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FE0ACC-EB29-6E79-ABC8-3773E7BD5D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A0020A-7B06-629B-7650-BF478C16EF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9FDD8D-D48D-DB84-DF35-920E4CBE49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9AE36-D688-44B9-A303-AAA8C4900564}" type="datetimeFigureOut">
              <a:rPr lang="en-US" smtClean="0"/>
              <a:t>8/20/2024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823FFE-5D26-7E8D-E71A-B801743B24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04FB5C-B90B-69E2-5C36-58D2B24FDA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A582B-9D83-40B6-94DC-F5CE8EDD14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60028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A6BB2B-4370-2844-3C53-E6FD09431C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3D9372-CAB8-36A2-D37C-B9D2C38B24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CDB97A-CB34-8D4F-D2AB-99F5C8FA79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9AE36-D688-44B9-A303-AAA8C4900564}" type="datetimeFigureOut">
              <a:rPr lang="en-US" smtClean="0"/>
              <a:t>8/20/2024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B4CBAE-0A5D-EE9F-3633-DAE499A30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CA5EFD-BEBF-BD3A-0C75-D7F9F6EE14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A582B-9D83-40B6-94DC-F5CE8EDD14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4351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C5DF69-1315-DDF8-6CFB-84A2EEFEF0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3DBC7E-73AA-174B-F3F5-E18CF7F9218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2B665B-AD19-6D34-58E3-29A4CE9F98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0B23D0-090B-CFD1-3430-1231476618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9AE36-D688-44B9-A303-AAA8C4900564}" type="datetimeFigureOut">
              <a:rPr lang="en-US" smtClean="0"/>
              <a:t>8/20/2024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C8167A-8C6B-69C3-ACA0-0BD4D7FDC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D58D7D-682B-0929-8B99-8F4EC93052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A582B-9D83-40B6-94DC-F5CE8EDD14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5646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83230E-FA35-955B-5639-ABC99A992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C56EB4-4683-445B-3886-C0FC200281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EC23BEA-C011-ACF8-5C0F-E51B2B258D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1D8CD48-3B8E-14EC-7048-A53492C5BB3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784FDC9-E7DA-522B-BA14-DE514BDDFC1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1C220AC-2CEC-D167-0C2E-01F2946E7F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9AE36-D688-44B9-A303-AAA8C4900564}" type="datetimeFigureOut">
              <a:rPr lang="en-US" smtClean="0"/>
              <a:t>8/20/2024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0DF20CE-0F3E-1A59-AEBE-B5193CAD4F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7DF3693-7E5D-A909-CCD5-4B1F82B08B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A582B-9D83-40B6-94DC-F5CE8EDD14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9660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0F9E0-6CF1-769B-025A-D1783ECE28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1DE97F5-16E9-2801-9381-48A0C40B09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9AE36-D688-44B9-A303-AAA8C4900564}" type="datetimeFigureOut">
              <a:rPr lang="en-US" smtClean="0"/>
              <a:t>8/20/2024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F95E9B1-D01B-26C2-C933-547A817B1D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F4D37E9-D502-3D6B-58B1-0B7F9DD4D5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A582B-9D83-40B6-94DC-F5CE8EDD14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73151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CF28247-9C8B-F8DB-32DF-1B88D68E6E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9AE36-D688-44B9-A303-AAA8C4900564}" type="datetimeFigureOut">
              <a:rPr lang="en-US" smtClean="0"/>
              <a:t>8/20/2024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7730F16-5E53-31F7-1A8D-B599B842C2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E896A47-A9B0-F55B-CAC7-22AB34BF08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A582B-9D83-40B6-94DC-F5CE8EDD14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89765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CC11D6-95DA-E6A3-D9A8-8FA72106EB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48216A-6993-C46C-9E9D-7BF1CFF966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84EA1DF-D8F4-F17D-F325-E97FDA04E3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8D68F4-5C9D-24AF-23EC-9B402DEB92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9AE36-D688-44B9-A303-AAA8C4900564}" type="datetimeFigureOut">
              <a:rPr lang="en-US" smtClean="0"/>
              <a:t>8/20/2024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837A22-046B-6F4B-7EEE-22C3F807BB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488BC3B-C425-0446-90BD-0931B38184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A582B-9D83-40B6-94DC-F5CE8EDD14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4204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3AE632-356D-6C61-C7E4-4C3A80E51F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B456D88-281C-5D2A-8CAE-F34103AAE6C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5E813FB-51BC-6BD3-3F35-5BC8CE36AD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F12C965-732C-F386-13A3-ED39657946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9AE36-D688-44B9-A303-AAA8C4900564}" type="datetimeFigureOut">
              <a:rPr lang="en-US" smtClean="0"/>
              <a:t>8/20/2024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456DA1-B0B2-D01D-B23E-152340FAE2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39B9459-CC57-A47A-9E30-1AD89639A5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A582B-9D83-40B6-94DC-F5CE8EDD14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8930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658DA5B-42EF-A580-0646-9E7E52CAAB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133AEA-A3A2-CC12-0C6C-6B1BB806FD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FE2800-F9BF-D265-1A8C-D21BDC98589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49AE36-D688-44B9-A303-AAA8C4900564}" type="datetimeFigureOut">
              <a:rPr lang="en-US" smtClean="0"/>
              <a:t>8/20/2024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2210B5-1330-AF44-BCE3-5093A3EBA5D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77BB79-9F06-B206-C4D6-308F63F2246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9A582B-9D83-40B6-94DC-F5CE8EDD14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853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image" Target="../media/image1.emf"/><Relationship Id="rId7" Type="http://schemas.openxmlformats.org/officeDocument/2006/relationships/image" Target="../media/image3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Relationship Id="rId6" Type="http://schemas.openxmlformats.org/officeDocument/2006/relationships/oleObject" Target="../embeddings/oleObject3.bin"/><Relationship Id="rId11" Type="http://schemas.openxmlformats.org/officeDocument/2006/relationships/image" Target="../media/image5.emf"/><Relationship Id="rId5" Type="http://schemas.openxmlformats.org/officeDocument/2006/relationships/image" Target="../media/image2.emf"/><Relationship Id="rId10" Type="http://schemas.openxmlformats.org/officeDocument/2006/relationships/oleObject" Target="../embeddings/oleObject5.bin"/><Relationship Id="rId4" Type="http://schemas.openxmlformats.org/officeDocument/2006/relationships/oleObject" Target="../embeddings/oleObject2.bin"/><Relationship Id="rId9" Type="http://schemas.openxmlformats.org/officeDocument/2006/relationships/image" Target="../media/image4.w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.bin"/><Relationship Id="rId3" Type="http://schemas.openxmlformats.org/officeDocument/2006/relationships/image" Target="../media/image6.wmf"/><Relationship Id="rId7" Type="http://schemas.openxmlformats.org/officeDocument/2006/relationships/image" Target="../media/image8.wmf"/><Relationship Id="rId2" Type="http://schemas.openxmlformats.org/officeDocument/2006/relationships/oleObject" Target="../embeddings/oleObject6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8.bin"/><Relationship Id="rId11" Type="http://schemas.openxmlformats.org/officeDocument/2006/relationships/image" Target="../media/image4.wmf"/><Relationship Id="rId5" Type="http://schemas.openxmlformats.org/officeDocument/2006/relationships/image" Target="../media/image7.wmf"/><Relationship Id="rId10" Type="http://schemas.openxmlformats.org/officeDocument/2006/relationships/oleObject" Target="../embeddings/oleObject10.bin"/><Relationship Id="rId4" Type="http://schemas.openxmlformats.org/officeDocument/2006/relationships/oleObject" Target="../embeddings/oleObject7.bin"/><Relationship Id="rId9" Type="http://schemas.openxmlformats.org/officeDocument/2006/relationships/image" Target="../media/image9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>
            <a:extLst>
              <a:ext uri="{FF2B5EF4-FFF2-40B4-BE49-F238E27FC236}">
                <a16:creationId xmlns:a16="http://schemas.microsoft.com/office/drawing/2014/main" id="{31DA7128-1104-5DDB-1641-096A8002F3F4}"/>
              </a:ext>
            </a:extLst>
          </p:cNvPr>
          <p:cNvSpPr/>
          <p:nvPr/>
        </p:nvSpPr>
        <p:spPr>
          <a:xfrm>
            <a:off x="2874091" y="1165121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AB17EBC3-6C46-7161-88F7-FDF647541D78}"/>
              </a:ext>
            </a:extLst>
          </p:cNvPr>
          <p:cNvSpPr/>
          <p:nvPr/>
        </p:nvSpPr>
        <p:spPr>
          <a:xfrm>
            <a:off x="3734414" y="1165121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EABB829A-4556-7FBA-53B0-1A0B4CC70BE6}"/>
              </a:ext>
            </a:extLst>
          </p:cNvPr>
          <p:cNvSpPr/>
          <p:nvPr/>
        </p:nvSpPr>
        <p:spPr>
          <a:xfrm>
            <a:off x="4697975" y="1165121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03BE10A-EBD7-2928-064B-EA5A86E8F7B5}"/>
              </a:ext>
            </a:extLst>
          </p:cNvPr>
          <p:cNvSpPr/>
          <p:nvPr/>
        </p:nvSpPr>
        <p:spPr>
          <a:xfrm>
            <a:off x="5651704" y="1165121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793CBB4C-047B-6B55-756F-D75F0E6D51FF}"/>
              </a:ext>
            </a:extLst>
          </p:cNvPr>
          <p:cNvSpPr/>
          <p:nvPr/>
        </p:nvSpPr>
        <p:spPr>
          <a:xfrm>
            <a:off x="6787330" y="1165121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4D2DC41F-F238-8066-1FAB-87F2B0242CA4}"/>
              </a:ext>
            </a:extLst>
          </p:cNvPr>
          <p:cNvSpPr/>
          <p:nvPr/>
        </p:nvSpPr>
        <p:spPr>
          <a:xfrm>
            <a:off x="2874091" y="2084437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FD52C721-EE25-E824-52F2-054604C134A7}"/>
              </a:ext>
            </a:extLst>
          </p:cNvPr>
          <p:cNvSpPr/>
          <p:nvPr/>
        </p:nvSpPr>
        <p:spPr>
          <a:xfrm>
            <a:off x="3734414" y="2084437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5D48AD8-87D5-BDD4-4998-599BE4DFE9E6}"/>
              </a:ext>
            </a:extLst>
          </p:cNvPr>
          <p:cNvSpPr/>
          <p:nvPr/>
        </p:nvSpPr>
        <p:spPr>
          <a:xfrm>
            <a:off x="4697975" y="2084437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CE73D7FB-C09F-4F75-6EB6-CD5573028A92}"/>
              </a:ext>
            </a:extLst>
          </p:cNvPr>
          <p:cNvSpPr/>
          <p:nvPr/>
        </p:nvSpPr>
        <p:spPr>
          <a:xfrm>
            <a:off x="5651704" y="2084437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930B7237-01EC-A4B0-0739-5A94F9B42354}"/>
              </a:ext>
            </a:extLst>
          </p:cNvPr>
          <p:cNvSpPr/>
          <p:nvPr/>
        </p:nvSpPr>
        <p:spPr>
          <a:xfrm>
            <a:off x="6787330" y="2084437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DB0CBE0A-D411-3AF2-34C8-2281BD872664}"/>
              </a:ext>
            </a:extLst>
          </p:cNvPr>
          <p:cNvSpPr/>
          <p:nvPr/>
        </p:nvSpPr>
        <p:spPr>
          <a:xfrm>
            <a:off x="2879009" y="3003753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A788C29B-9D30-9294-969C-AE6F3301F57E}"/>
              </a:ext>
            </a:extLst>
          </p:cNvPr>
          <p:cNvSpPr/>
          <p:nvPr/>
        </p:nvSpPr>
        <p:spPr>
          <a:xfrm>
            <a:off x="3739332" y="3003753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A2C6DC39-97BA-1E3F-E7D3-1ACBFF2077B2}"/>
              </a:ext>
            </a:extLst>
          </p:cNvPr>
          <p:cNvSpPr/>
          <p:nvPr/>
        </p:nvSpPr>
        <p:spPr>
          <a:xfrm>
            <a:off x="4702893" y="3003753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4AB3CAA9-B83D-C878-C5C7-70E774E667F6}"/>
              </a:ext>
            </a:extLst>
          </p:cNvPr>
          <p:cNvSpPr/>
          <p:nvPr/>
        </p:nvSpPr>
        <p:spPr>
          <a:xfrm>
            <a:off x="5656622" y="3003753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2EE2316C-D736-A56E-7927-4F167FD42AE2}"/>
              </a:ext>
            </a:extLst>
          </p:cNvPr>
          <p:cNvSpPr/>
          <p:nvPr/>
        </p:nvSpPr>
        <p:spPr>
          <a:xfrm>
            <a:off x="6792248" y="3003753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C6516676-D824-8263-8347-8096A2E2AC85}"/>
              </a:ext>
            </a:extLst>
          </p:cNvPr>
          <p:cNvSpPr/>
          <p:nvPr/>
        </p:nvSpPr>
        <p:spPr>
          <a:xfrm>
            <a:off x="2879009" y="3923069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0722DEE8-C058-ABC4-D6CA-FCDC37755592}"/>
              </a:ext>
            </a:extLst>
          </p:cNvPr>
          <p:cNvSpPr/>
          <p:nvPr/>
        </p:nvSpPr>
        <p:spPr>
          <a:xfrm>
            <a:off x="3739332" y="3923069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736D6D6C-F836-20F1-50A4-CEC1D3C1791F}"/>
              </a:ext>
            </a:extLst>
          </p:cNvPr>
          <p:cNvSpPr/>
          <p:nvPr/>
        </p:nvSpPr>
        <p:spPr>
          <a:xfrm>
            <a:off x="4702893" y="3923069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3B22F7E0-D7D5-B323-96AF-ABB6C880A459}"/>
              </a:ext>
            </a:extLst>
          </p:cNvPr>
          <p:cNvSpPr/>
          <p:nvPr/>
        </p:nvSpPr>
        <p:spPr>
          <a:xfrm>
            <a:off x="5656622" y="3923069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C7F49D8C-7F95-2ACF-EF06-E9C7E7D5F517}"/>
              </a:ext>
            </a:extLst>
          </p:cNvPr>
          <p:cNvSpPr/>
          <p:nvPr/>
        </p:nvSpPr>
        <p:spPr>
          <a:xfrm>
            <a:off x="6792248" y="3923069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575DB5C9-E5D2-A635-2D45-1BBC4629A2A2}"/>
              </a:ext>
            </a:extLst>
          </p:cNvPr>
          <p:cNvSpPr/>
          <p:nvPr/>
        </p:nvSpPr>
        <p:spPr>
          <a:xfrm>
            <a:off x="2736440" y="956180"/>
            <a:ext cx="4630382" cy="3438838"/>
          </a:xfrm>
          <a:prstGeom prst="rect">
            <a:avLst/>
          </a:prstGeom>
          <a:solidFill>
            <a:schemeClr val="accent1">
              <a:alpha val="21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C2F80CDF-BEAA-BB30-40CE-BD1CB2E5B1BC}"/>
              </a:ext>
            </a:extLst>
          </p:cNvPr>
          <p:cNvCxnSpPr>
            <a:cxnSpLocks/>
          </p:cNvCxnSpPr>
          <p:nvPr/>
        </p:nvCxnSpPr>
        <p:spPr>
          <a:xfrm flipV="1">
            <a:off x="4860207" y="2266950"/>
            <a:ext cx="924235" cy="182326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0F1BA1B7-48FB-B971-F5CD-4182232B80AB}"/>
              </a:ext>
            </a:extLst>
          </p:cNvPr>
          <p:cNvCxnSpPr>
            <a:cxnSpLocks/>
          </p:cNvCxnSpPr>
          <p:nvPr/>
        </p:nvCxnSpPr>
        <p:spPr>
          <a:xfrm flipH="1" flipV="1">
            <a:off x="4870038" y="4079165"/>
            <a:ext cx="900883" cy="168623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077EC31A-49EB-E8DC-FBFC-87B37DE136BC}"/>
              </a:ext>
            </a:extLst>
          </p:cNvPr>
          <p:cNvCxnSpPr>
            <a:cxnSpLocks/>
          </p:cNvCxnSpPr>
          <p:nvPr/>
        </p:nvCxnSpPr>
        <p:spPr>
          <a:xfrm flipH="1">
            <a:off x="2668229" y="4090219"/>
            <a:ext cx="2156952" cy="439832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3FBC7ECD-CB86-CD63-EB91-01EA2CD1C01C}"/>
              </a:ext>
            </a:extLst>
          </p:cNvPr>
          <p:cNvCxnSpPr>
            <a:cxnSpLocks/>
          </p:cNvCxnSpPr>
          <p:nvPr/>
        </p:nvCxnSpPr>
        <p:spPr>
          <a:xfrm flipH="1" flipV="1">
            <a:off x="3038783" y="3159842"/>
            <a:ext cx="1811589" cy="90435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3A42E209-1954-9D61-B127-FDFA991CC6CE}"/>
              </a:ext>
            </a:extLst>
          </p:cNvPr>
          <p:cNvCxnSpPr>
            <a:cxnSpLocks/>
          </p:cNvCxnSpPr>
          <p:nvPr/>
        </p:nvCxnSpPr>
        <p:spPr>
          <a:xfrm flipV="1">
            <a:off x="4856521" y="3525565"/>
            <a:ext cx="2118391" cy="553600"/>
          </a:xfrm>
          <a:prstGeom prst="straightConnector1">
            <a:avLst/>
          </a:prstGeom>
          <a:ln>
            <a:solidFill>
              <a:srgbClr val="FF0000"/>
            </a:solidFill>
            <a:prstDash val="dash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0EFD529D-3E5D-9B5D-C874-D51D5CD73588}"/>
              </a:ext>
            </a:extLst>
          </p:cNvPr>
          <p:cNvCxnSpPr>
            <a:cxnSpLocks/>
          </p:cNvCxnSpPr>
          <p:nvPr/>
        </p:nvCxnSpPr>
        <p:spPr>
          <a:xfrm flipV="1">
            <a:off x="4868351" y="3159842"/>
            <a:ext cx="2127454" cy="948041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ADB5D173-72B9-9095-6DD7-6D5AD9B94FEE}"/>
              </a:ext>
            </a:extLst>
          </p:cNvPr>
          <p:cNvCxnSpPr>
            <a:cxnSpLocks/>
          </p:cNvCxnSpPr>
          <p:nvPr/>
        </p:nvCxnSpPr>
        <p:spPr>
          <a:xfrm flipH="1" flipV="1">
            <a:off x="4206360" y="2283772"/>
            <a:ext cx="683340" cy="1798919"/>
          </a:xfrm>
          <a:prstGeom prst="straightConnector1">
            <a:avLst/>
          </a:prstGeom>
          <a:ln>
            <a:solidFill>
              <a:srgbClr val="0000FF"/>
            </a:solidFill>
            <a:prstDash val="dash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F9934D62-7056-D177-408E-6282AA187DE0}"/>
              </a:ext>
            </a:extLst>
          </p:cNvPr>
          <p:cNvCxnSpPr>
            <a:cxnSpLocks/>
          </p:cNvCxnSpPr>
          <p:nvPr/>
        </p:nvCxnSpPr>
        <p:spPr>
          <a:xfrm flipH="1" flipV="1">
            <a:off x="3881899" y="2216556"/>
            <a:ext cx="983222" cy="1832582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B6985F2C-1402-1AF8-2F92-B31CDD3C04A8}"/>
              </a:ext>
            </a:extLst>
          </p:cNvPr>
          <p:cNvCxnSpPr>
            <a:cxnSpLocks/>
          </p:cNvCxnSpPr>
          <p:nvPr/>
        </p:nvCxnSpPr>
        <p:spPr>
          <a:xfrm>
            <a:off x="4835016" y="4064194"/>
            <a:ext cx="918084" cy="1736531"/>
          </a:xfrm>
          <a:prstGeom prst="straightConnector1">
            <a:avLst/>
          </a:prstGeom>
          <a:ln>
            <a:solidFill>
              <a:srgbClr val="00B050"/>
            </a:solidFill>
            <a:prstDash val="dash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graphicFrame>
        <p:nvGraphicFramePr>
          <p:cNvPr id="50" name="Object 49">
            <a:extLst>
              <a:ext uri="{FF2B5EF4-FFF2-40B4-BE49-F238E27FC236}">
                <a16:creationId xmlns:a16="http://schemas.microsoft.com/office/drawing/2014/main" id="{C0249E6F-4136-A3B6-39FC-197CEC773F7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28192257"/>
              </p:ext>
            </p:extLst>
          </p:nvPr>
        </p:nvGraphicFramePr>
        <p:xfrm>
          <a:off x="4117257" y="1974412"/>
          <a:ext cx="254000" cy="241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254762" imgH="240825" progId="Equation.DSMT4">
                  <p:embed/>
                </p:oleObj>
              </mc:Choice>
              <mc:Fallback>
                <p:oleObj name="Equation" r:id="rId2" imgW="254762" imgH="240825" progId="Equation.DSMT4">
                  <p:embed/>
                  <p:pic>
                    <p:nvPicPr>
                      <p:cNvPr id="50" name="Object 49">
                        <a:extLst>
                          <a:ext uri="{FF2B5EF4-FFF2-40B4-BE49-F238E27FC236}">
                            <a16:creationId xmlns:a16="http://schemas.microsoft.com/office/drawing/2014/main" id="{C0249E6F-4136-A3B6-39FC-197CEC773F7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117257" y="1974412"/>
                        <a:ext cx="254000" cy="241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" name="Object 50">
            <a:extLst>
              <a:ext uri="{FF2B5EF4-FFF2-40B4-BE49-F238E27FC236}">
                <a16:creationId xmlns:a16="http://schemas.microsoft.com/office/drawing/2014/main" id="{C7F6377D-2FB0-2E34-E569-31B11D6EB63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63837948"/>
              </p:ext>
            </p:extLst>
          </p:nvPr>
        </p:nvGraphicFramePr>
        <p:xfrm>
          <a:off x="2323433" y="4384794"/>
          <a:ext cx="288925" cy="290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289666" imgH="289855" progId="Equation.DSMT4">
                  <p:embed/>
                </p:oleObj>
              </mc:Choice>
              <mc:Fallback>
                <p:oleObj name="Equation" r:id="rId4" imgW="289666" imgH="289855" progId="Equation.DSMT4">
                  <p:embed/>
                  <p:pic>
                    <p:nvPicPr>
                      <p:cNvPr id="51" name="Object 50">
                        <a:extLst>
                          <a:ext uri="{FF2B5EF4-FFF2-40B4-BE49-F238E27FC236}">
                            <a16:creationId xmlns:a16="http://schemas.microsoft.com/office/drawing/2014/main" id="{C7F6377D-2FB0-2E34-E569-31B11D6EB63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323433" y="4384794"/>
                        <a:ext cx="288925" cy="2905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3" name="Object 52">
            <a:extLst>
              <a:ext uri="{FF2B5EF4-FFF2-40B4-BE49-F238E27FC236}">
                <a16:creationId xmlns:a16="http://schemas.microsoft.com/office/drawing/2014/main" id="{0F1D1CCD-64EB-BDD1-EB96-52F230E28DD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45647149"/>
              </p:ext>
            </p:extLst>
          </p:nvPr>
        </p:nvGraphicFramePr>
        <p:xfrm>
          <a:off x="7049735" y="3404915"/>
          <a:ext cx="254000" cy="241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253800" imgH="241200" progId="Equation.DSMT4">
                  <p:embed/>
                </p:oleObj>
              </mc:Choice>
              <mc:Fallback>
                <p:oleObj name="Equation" r:id="rId6" imgW="253800" imgH="241200" progId="Equation.DSMT4">
                  <p:embed/>
                  <p:pic>
                    <p:nvPicPr>
                      <p:cNvPr id="53" name="Object 52">
                        <a:extLst>
                          <a:ext uri="{FF2B5EF4-FFF2-40B4-BE49-F238E27FC236}">
                            <a16:creationId xmlns:a16="http://schemas.microsoft.com/office/drawing/2014/main" id="{0F1D1CCD-64EB-BDD1-EB96-52F230E28DD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7049735" y="3404915"/>
                        <a:ext cx="254000" cy="241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4" name="Object 53">
            <a:extLst>
              <a:ext uri="{FF2B5EF4-FFF2-40B4-BE49-F238E27FC236}">
                <a16:creationId xmlns:a16="http://schemas.microsoft.com/office/drawing/2014/main" id="{E82D8B28-6173-1259-6C0E-16B92CDF221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88559284"/>
              </p:ext>
            </p:extLst>
          </p:nvPr>
        </p:nvGraphicFramePr>
        <p:xfrm>
          <a:off x="5434167" y="5715521"/>
          <a:ext cx="254000" cy="241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253800" imgH="241200" progId="Equation.DSMT4">
                  <p:embed/>
                </p:oleObj>
              </mc:Choice>
              <mc:Fallback>
                <p:oleObj name="Equation" r:id="rId8" imgW="253800" imgH="241200" progId="Equation.DSMT4">
                  <p:embed/>
                  <p:pic>
                    <p:nvPicPr>
                      <p:cNvPr id="54" name="Object 53">
                        <a:extLst>
                          <a:ext uri="{FF2B5EF4-FFF2-40B4-BE49-F238E27FC236}">
                            <a16:creationId xmlns:a16="http://schemas.microsoft.com/office/drawing/2014/main" id="{E82D8B28-6173-1259-6C0E-16B92CDF221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5434167" y="5715521"/>
                        <a:ext cx="254000" cy="241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5" name="Object 54">
            <a:extLst>
              <a:ext uri="{FF2B5EF4-FFF2-40B4-BE49-F238E27FC236}">
                <a16:creationId xmlns:a16="http://schemas.microsoft.com/office/drawing/2014/main" id="{21FEE53D-D637-F456-65A2-523DDC1EF38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64800205"/>
              </p:ext>
            </p:extLst>
          </p:nvPr>
        </p:nvGraphicFramePr>
        <p:xfrm>
          <a:off x="5818546" y="5559946"/>
          <a:ext cx="266700" cy="311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266996" imgH="311125" progId="Equation.DSMT4">
                  <p:embed/>
                </p:oleObj>
              </mc:Choice>
              <mc:Fallback>
                <p:oleObj name="Equation" r:id="rId10" imgW="266996" imgH="311125" progId="Equation.DSMT4">
                  <p:embed/>
                  <p:pic>
                    <p:nvPicPr>
                      <p:cNvPr id="55" name="Object 54">
                        <a:extLst>
                          <a:ext uri="{FF2B5EF4-FFF2-40B4-BE49-F238E27FC236}">
                            <a16:creationId xmlns:a16="http://schemas.microsoft.com/office/drawing/2014/main" id="{21FEE53D-D637-F456-65A2-523DDC1EF38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5818546" y="5559946"/>
                        <a:ext cx="266700" cy="3111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402288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>
            <a:extLst>
              <a:ext uri="{FF2B5EF4-FFF2-40B4-BE49-F238E27FC236}">
                <a16:creationId xmlns:a16="http://schemas.microsoft.com/office/drawing/2014/main" id="{31DA7128-1104-5DDB-1641-096A8002F3F4}"/>
              </a:ext>
            </a:extLst>
          </p:cNvPr>
          <p:cNvSpPr/>
          <p:nvPr/>
        </p:nvSpPr>
        <p:spPr>
          <a:xfrm>
            <a:off x="2959509" y="1252382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AB17EBC3-6C46-7161-88F7-FDF647541D78}"/>
              </a:ext>
            </a:extLst>
          </p:cNvPr>
          <p:cNvSpPr/>
          <p:nvPr/>
        </p:nvSpPr>
        <p:spPr>
          <a:xfrm>
            <a:off x="3819832" y="1252382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EABB829A-4556-7FBA-53B0-1A0B4CC70BE6}"/>
              </a:ext>
            </a:extLst>
          </p:cNvPr>
          <p:cNvSpPr/>
          <p:nvPr/>
        </p:nvSpPr>
        <p:spPr>
          <a:xfrm>
            <a:off x="4783393" y="1252382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03BE10A-EBD7-2928-064B-EA5A86E8F7B5}"/>
              </a:ext>
            </a:extLst>
          </p:cNvPr>
          <p:cNvSpPr/>
          <p:nvPr/>
        </p:nvSpPr>
        <p:spPr>
          <a:xfrm>
            <a:off x="5737122" y="1252382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793CBB4C-047B-6B55-756F-D75F0E6D51FF}"/>
              </a:ext>
            </a:extLst>
          </p:cNvPr>
          <p:cNvSpPr/>
          <p:nvPr/>
        </p:nvSpPr>
        <p:spPr>
          <a:xfrm>
            <a:off x="6872748" y="1252382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4D2DC41F-F238-8066-1FAB-87F2B0242CA4}"/>
              </a:ext>
            </a:extLst>
          </p:cNvPr>
          <p:cNvSpPr/>
          <p:nvPr/>
        </p:nvSpPr>
        <p:spPr>
          <a:xfrm>
            <a:off x="2959509" y="2171698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FD52C721-EE25-E824-52F2-054604C134A7}"/>
              </a:ext>
            </a:extLst>
          </p:cNvPr>
          <p:cNvSpPr/>
          <p:nvPr/>
        </p:nvSpPr>
        <p:spPr>
          <a:xfrm>
            <a:off x="3819832" y="2171698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5D48AD8-87D5-BDD4-4998-599BE4DFE9E6}"/>
              </a:ext>
            </a:extLst>
          </p:cNvPr>
          <p:cNvSpPr/>
          <p:nvPr/>
        </p:nvSpPr>
        <p:spPr>
          <a:xfrm>
            <a:off x="4783393" y="2171698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CE73D7FB-C09F-4F75-6EB6-CD5573028A92}"/>
              </a:ext>
            </a:extLst>
          </p:cNvPr>
          <p:cNvSpPr/>
          <p:nvPr/>
        </p:nvSpPr>
        <p:spPr>
          <a:xfrm>
            <a:off x="5737122" y="2171698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930B7237-01EC-A4B0-0739-5A94F9B42354}"/>
              </a:ext>
            </a:extLst>
          </p:cNvPr>
          <p:cNvSpPr/>
          <p:nvPr/>
        </p:nvSpPr>
        <p:spPr>
          <a:xfrm>
            <a:off x="6872748" y="2171698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DB0CBE0A-D411-3AF2-34C8-2281BD872664}"/>
              </a:ext>
            </a:extLst>
          </p:cNvPr>
          <p:cNvSpPr/>
          <p:nvPr/>
        </p:nvSpPr>
        <p:spPr>
          <a:xfrm>
            <a:off x="2964427" y="3091014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A788C29B-9D30-9294-969C-AE6F3301F57E}"/>
              </a:ext>
            </a:extLst>
          </p:cNvPr>
          <p:cNvSpPr/>
          <p:nvPr/>
        </p:nvSpPr>
        <p:spPr>
          <a:xfrm>
            <a:off x="3824750" y="3091014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A2C6DC39-97BA-1E3F-E7D3-1ACBFF2077B2}"/>
              </a:ext>
            </a:extLst>
          </p:cNvPr>
          <p:cNvSpPr/>
          <p:nvPr/>
        </p:nvSpPr>
        <p:spPr>
          <a:xfrm>
            <a:off x="4788311" y="3091014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4AB3CAA9-B83D-C878-C5C7-70E774E667F6}"/>
              </a:ext>
            </a:extLst>
          </p:cNvPr>
          <p:cNvSpPr/>
          <p:nvPr/>
        </p:nvSpPr>
        <p:spPr>
          <a:xfrm>
            <a:off x="5742040" y="3091014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2EE2316C-D736-A56E-7927-4F167FD42AE2}"/>
              </a:ext>
            </a:extLst>
          </p:cNvPr>
          <p:cNvSpPr/>
          <p:nvPr/>
        </p:nvSpPr>
        <p:spPr>
          <a:xfrm>
            <a:off x="6877666" y="3091014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C6516676-D824-8263-8347-8096A2E2AC85}"/>
              </a:ext>
            </a:extLst>
          </p:cNvPr>
          <p:cNvSpPr/>
          <p:nvPr/>
        </p:nvSpPr>
        <p:spPr>
          <a:xfrm>
            <a:off x="2964427" y="4010330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0722DEE8-C058-ABC4-D6CA-FCDC37755592}"/>
              </a:ext>
            </a:extLst>
          </p:cNvPr>
          <p:cNvSpPr/>
          <p:nvPr/>
        </p:nvSpPr>
        <p:spPr>
          <a:xfrm>
            <a:off x="3824750" y="4010330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736D6D6C-F836-20F1-50A4-CEC1D3C1791F}"/>
              </a:ext>
            </a:extLst>
          </p:cNvPr>
          <p:cNvSpPr/>
          <p:nvPr/>
        </p:nvSpPr>
        <p:spPr>
          <a:xfrm>
            <a:off x="4788311" y="4010330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3B22F7E0-D7D5-B323-96AF-ABB6C880A459}"/>
              </a:ext>
            </a:extLst>
          </p:cNvPr>
          <p:cNvSpPr/>
          <p:nvPr/>
        </p:nvSpPr>
        <p:spPr>
          <a:xfrm>
            <a:off x="5742040" y="4010330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C7F49D8C-7F95-2ACF-EF06-E9C7E7D5F517}"/>
              </a:ext>
            </a:extLst>
          </p:cNvPr>
          <p:cNvSpPr/>
          <p:nvPr/>
        </p:nvSpPr>
        <p:spPr>
          <a:xfrm>
            <a:off x="6877666" y="4010330"/>
            <a:ext cx="314632" cy="31463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575DB5C9-E5D2-A635-2D45-1BBC4629A2A2}"/>
              </a:ext>
            </a:extLst>
          </p:cNvPr>
          <p:cNvSpPr/>
          <p:nvPr/>
        </p:nvSpPr>
        <p:spPr>
          <a:xfrm>
            <a:off x="2758441" y="1043441"/>
            <a:ext cx="4890134" cy="3438838"/>
          </a:xfrm>
          <a:prstGeom prst="rect">
            <a:avLst/>
          </a:prstGeom>
          <a:solidFill>
            <a:schemeClr val="accent1">
              <a:alpha val="21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C2F80CDF-BEAA-BB30-40CE-BD1CB2E5B1BC}"/>
              </a:ext>
            </a:extLst>
          </p:cNvPr>
          <p:cNvCxnSpPr/>
          <p:nvPr/>
        </p:nvCxnSpPr>
        <p:spPr>
          <a:xfrm flipV="1">
            <a:off x="4945625" y="3243415"/>
            <a:ext cx="0" cy="93406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0F1BA1B7-48FB-B971-F5CD-4182232B80AB}"/>
              </a:ext>
            </a:extLst>
          </p:cNvPr>
          <p:cNvCxnSpPr>
            <a:cxnSpLocks/>
          </p:cNvCxnSpPr>
          <p:nvPr/>
        </p:nvCxnSpPr>
        <p:spPr>
          <a:xfrm flipH="1" flipV="1">
            <a:off x="4935793" y="4100368"/>
            <a:ext cx="968481" cy="199225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077EC31A-49EB-E8DC-FBFC-87B37DE136BC}"/>
              </a:ext>
            </a:extLst>
          </p:cNvPr>
          <p:cNvCxnSpPr>
            <a:cxnSpLocks/>
          </p:cNvCxnSpPr>
          <p:nvPr/>
        </p:nvCxnSpPr>
        <p:spPr>
          <a:xfrm flipH="1">
            <a:off x="4065630" y="4206968"/>
            <a:ext cx="861246" cy="1970755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3FBC7ECD-CB86-CD63-EB91-01EA2CD1C01C}"/>
              </a:ext>
            </a:extLst>
          </p:cNvPr>
          <p:cNvCxnSpPr>
            <a:cxnSpLocks/>
          </p:cNvCxnSpPr>
          <p:nvPr/>
        </p:nvCxnSpPr>
        <p:spPr>
          <a:xfrm flipH="1">
            <a:off x="3927988" y="4175026"/>
            <a:ext cx="1027468" cy="214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3A42E209-1954-9D61-B127-FDFA991CC6CE}"/>
              </a:ext>
            </a:extLst>
          </p:cNvPr>
          <p:cNvCxnSpPr>
            <a:cxnSpLocks/>
          </p:cNvCxnSpPr>
          <p:nvPr/>
        </p:nvCxnSpPr>
        <p:spPr>
          <a:xfrm flipV="1">
            <a:off x="4968366" y="2042160"/>
            <a:ext cx="1083388" cy="2082007"/>
          </a:xfrm>
          <a:prstGeom prst="straightConnector1">
            <a:avLst/>
          </a:prstGeom>
          <a:ln>
            <a:solidFill>
              <a:srgbClr val="FF0000"/>
            </a:solidFill>
            <a:prstDash val="dash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0EFD529D-3E5D-9B5D-C874-D51D5CD73588}"/>
              </a:ext>
            </a:extLst>
          </p:cNvPr>
          <p:cNvCxnSpPr>
            <a:cxnSpLocks/>
          </p:cNvCxnSpPr>
          <p:nvPr/>
        </p:nvCxnSpPr>
        <p:spPr>
          <a:xfrm flipV="1">
            <a:off x="4965287" y="3253247"/>
            <a:ext cx="958650" cy="906417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ADB5D173-72B9-9095-6DD7-6D5AD9B94FEE}"/>
              </a:ext>
            </a:extLst>
          </p:cNvPr>
          <p:cNvCxnSpPr>
            <a:cxnSpLocks/>
          </p:cNvCxnSpPr>
          <p:nvPr/>
        </p:nvCxnSpPr>
        <p:spPr>
          <a:xfrm flipH="1" flipV="1">
            <a:off x="2811780" y="3183199"/>
            <a:ext cx="2133288" cy="974933"/>
          </a:xfrm>
          <a:prstGeom prst="straightConnector1">
            <a:avLst/>
          </a:prstGeom>
          <a:ln>
            <a:solidFill>
              <a:srgbClr val="0000FF"/>
            </a:solidFill>
            <a:prstDash val="dash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F9934D62-7056-D177-408E-6282AA187DE0}"/>
              </a:ext>
            </a:extLst>
          </p:cNvPr>
          <p:cNvCxnSpPr>
            <a:cxnSpLocks/>
          </p:cNvCxnSpPr>
          <p:nvPr/>
        </p:nvCxnSpPr>
        <p:spPr>
          <a:xfrm flipH="1" flipV="1">
            <a:off x="3991896" y="3243415"/>
            <a:ext cx="973391" cy="926694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B6985F2C-1402-1AF8-2F92-B31CDD3C04A8}"/>
              </a:ext>
            </a:extLst>
          </p:cNvPr>
          <p:cNvCxnSpPr>
            <a:cxnSpLocks/>
          </p:cNvCxnSpPr>
          <p:nvPr/>
        </p:nvCxnSpPr>
        <p:spPr>
          <a:xfrm>
            <a:off x="4783393" y="4129083"/>
            <a:ext cx="2113327" cy="601009"/>
          </a:xfrm>
          <a:prstGeom prst="straightConnector1">
            <a:avLst/>
          </a:prstGeom>
          <a:ln>
            <a:solidFill>
              <a:srgbClr val="00B050"/>
            </a:solidFill>
            <a:prstDash val="dash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graphicFrame>
        <p:nvGraphicFramePr>
          <p:cNvPr id="108" name="Object 107">
            <a:extLst>
              <a:ext uri="{FF2B5EF4-FFF2-40B4-BE49-F238E27FC236}">
                <a16:creationId xmlns:a16="http://schemas.microsoft.com/office/drawing/2014/main" id="{75745B48-3E11-6957-E54E-73F618588A2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45233883"/>
              </p:ext>
            </p:extLst>
          </p:nvPr>
        </p:nvGraphicFramePr>
        <p:xfrm>
          <a:off x="3900344" y="6171355"/>
          <a:ext cx="288926" cy="288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64880" imgH="164880" progId="Equation.DSMT4">
                  <p:embed/>
                </p:oleObj>
              </mc:Choice>
              <mc:Fallback>
                <p:oleObj name="Equation" r:id="rId2" imgW="164880" imgH="164880" progId="Equation.DSMT4">
                  <p:embed/>
                  <p:pic>
                    <p:nvPicPr>
                      <p:cNvPr id="108" name="Object 107">
                        <a:extLst>
                          <a:ext uri="{FF2B5EF4-FFF2-40B4-BE49-F238E27FC236}">
                            <a16:creationId xmlns:a16="http://schemas.microsoft.com/office/drawing/2014/main" id="{75745B48-3E11-6957-E54E-73F618588A2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3900344" y="6171355"/>
                        <a:ext cx="288926" cy="2889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9" name="Object 108">
            <a:extLst>
              <a:ext uri="{FF2B5EF4-FFF2-40B4-BE49-F238E27FC236}">
                <a16:creationId xmlns:a16="http://schemas.microsoft.com/office/drawing/2014/main" id="{9D88FB24-12B9-185F-D930-69386F0956E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17714144"/>
              </p:ext>
            </p:extLst>
          </p:nvPr>
        </p:nvGraphicFramePr>
        <p:xfrm>
          <a:off x="5894438" y="6107443"/>
          <a:ext cx="266700" cy="311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52280" imgH="177480" progId="Equation.DSMT4">
                  <p:embed/>
                </p:oleObj>
              </mc:Choice>
              <mc:Fallback>
                <p:oleObj name="Equation" r:id="rId4" imgW="152280" imgH="177480" progId="Equation.DSMT4">
                  <p:embed/>
                  <p:pic>
                    <p:nvPicPr>
                      <p:cNvPr id="109" name="Object 108">
                        <a:extLst>
                          <a:ext uri="{FF2B5EF4-FFF2-40B4-BE49-F238E27FC236}">
                            <a16:creationId xmlns:a16="http://schemas.microsoft.com/office/drawing/2014/main" id="{9D88FB24-12B9-185F-D930-69386F0956E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894438" y="6107443"/>
                        <a:ext cx="266700" cy="3111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0" name="Object 109">
            <a:extLst>
              <a:ext uri="{FF2B5EF4-FFF2-40B4-BE49-F238E27FC236}">
                <a16:creationId xmlns:a16="http://schemas.microsoft.com/office/drawing/2014/main" id="{A8171739-72CC-3F29-0893-FFF254E046A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18974540"/>
              </p:ext>
            </p:extLst>
          </p:nvPr>
        </p:nvGraphicFramePr>
        <p:xfrm>
          <a:off x="6104809" y="1784429"/>
          <a:ext cx="254000" cy="241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253800" imgH="241200" progId="Equation.DSMT4">
                  <p:embed/>
                </p:oleObj>
              </mc:Choice>
              <mc:Fallback>
                <p:oleObj name="Equation" r:id="rId6" imgW="253800" imgH="241200" progId="Equation.DSMT4">
                  <p:embed/>
                  <p:pic>
                    <p:nvPicPr>
                      <p:cNvPr id="110" name="Object 109">
                        <a:extLst>
                          <a:ext uri="{FF2B5EF4-FFF2-40B4-BE49-F238E27FC236}">
                            <a16:creationId xmlns:a16="http://schemas.microsoft.com/office/drawing/2014/main" id="{A8171739-72CC-3F29-0893-FFF254E046A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6104809" y="1784429"/>
                        <a:ext cx="254000" cy="241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1" name="Object 110">
            <a:extLst>
              <a:ext uri="{FF2B5EF4-FFF2-40B4-BE49-F238E27FC236}">
                <a16:creationId xmlns:a16="http://schemas.microsoft.com/office/drawing/2014/main" id="{BEA3CF6A-2DA3-8A55-554C-04F997CB597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65492660"/>
              </p:ext>
            </p:extLst>
          </p:nvPr>
        </p:nvGraphicFramePr>
        <p:xfrm>
          <a:off x="2438400" y="3000375"/>
          <a:ext cx="254000" cy="241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253800" imgH="241200" progId="Equation.DSMT4">
                  <p:embed/>
                </p:oleObj>
              </mc:Choice>
              <mc:Fallback>
                <p:oleObj name="Equation" r:id="rId8" imgW="253800" imgH="241200" progId="Equation.DSMT4">
                  <p:embed/>
                  <p:pic>
                    <p:nvPicPr>
                      <p:cNvPr id="111" name="Object 110">
                        <a:extLst>
                          <a:ext uri="{FF2B5EF4-FFF2-40B4-BE49-F238E27FC236}">
                            <a16:creationId xmlns:a16="http://schemas.microsoft.com/office/drawing/2014/main" id="{BEA3CF6A-2DA3-8A55-554C-04F997CB597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2438400" y="3000375"/>
                        <a:ext cx="254000" cy="241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" name="Object 111">
            <a:extLst>
              <a:ext uri="{FF2B5EF4-FFF2-40B4-BE49-F238E27FC236}">
                <a16:creationId xmlns:a16="http://schemas.microsoft.com/office/drawing/2014/main" id="{3B590086-4562-C401-560F-19706ECAA5C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23739934"/>
              </p:ext>
            </p:extLst>
          </p:nvPr>
        </p:nvGraphicFramePr>
        <p:xfrm>
          <a:off x="6967485" y="4641088"/>
          <a:ext cx="254000" cy="241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253800" imgH="241200" progId="Equation.DSMT4">
                  <p:embed/>
                </p:oleObj>
              </mc:Choice>
              <mc:Fallback>
                <p:oleObj name="Equation" r:id="rId10" imgW="253800" imgH="241200" progId="Equation.DSMT4">
                  <p:embed/>
                  <p:pic>
                    <p:nvPicPr>
                      <p:cNvPr id="112" name="Object 111">
                        <a:extLst>
                          <a:ext uri="{FF2B5EF4-FFF2-40B4-BE49-F238E27FC236}">
                            <a16:creationId xmlns:a16="http://schemas.microsoft.com/office/drawing/2014/main" id="{3B590086-4562-C401-560F-19706ECAA5C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6967485" y="4641088"/>
                        <a:ext cx="254000" cy="241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339880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MathType 7.0 Equation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Andrew Douglas</dc:creator>
  <cp:lastModifiedBy>Andrew Douglas</cp:lastModifiedBy>
  <cp:revision>1</cp:revision>
  <dcterms:created xsi:type="dcterms:W3CDTF">2024-08-20T23:09:42Z</dcterms:created>
  <dcterms:modified xsi:type="dcterms:W3CDTF">2024-08-20T23:10:17Z</dcterms:modified>
</cp:coreProperties>
</file>